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971a9ce7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971a9ce7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71a9ce7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971a9ce7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91392e0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91392e0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971a9ce7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971a9ce7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1392e0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1392e0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971a9ce7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971a9ce7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971a9ce7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971a9ce7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71a9ce7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71a9ce7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were so far the ones that gave me a decent shear when including the thrust bearings</a:t>
            </a:r>
            <a:br>
              <a:rPr lang="en"/>
            </a:b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971a9ce7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971a9ce7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99e8ac3a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99e8ac3a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971a9ce7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971a9ce7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9e8ac3a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99e8ac3a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9a58204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9a58204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971a9ce7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971a9ce7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99e8ac3a8_2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99e8ac3a8_2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a49feaa2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a49feaa2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91392e0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91392e0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91392e01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91392e01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91392e01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91392e01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91392e01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91392e01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91392e01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91392e01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a49fea84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a49fea8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1392e0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91392e0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91392e0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91392e0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971a9ce7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971a9ce7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971a9ce7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971a9ce7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9e8ac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99e8ac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99e8ac3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99e8ac3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Ray/Cam/Lio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971a9ce7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971a9ce7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71a9ce7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971a9ce7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Prototype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Diogo, Lio, Ray, Jose, Sam and Cameron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7650" y="564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Arms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294175" y="1444975"/>
            <a:ext cx="3166200" cy="32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Parallel ‘phantom’ linkage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Machined aluminum links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Total mass </a:t>
            </a:r>
            <a:r>
              <a:rPr b="1" lang="en" sz="1700"/>
              <a:t>0.6 kg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Press fit bearings in base links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Performs well across majority of workspace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Performs poorer near edges of workspace</a:t>
            </a:r>
            <a:endParaRPr sz="1700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025" y="1444987"/>
            <a:ext cx="4979825" cy="3093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9450" y="52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Transmission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265150" y="1441200"/>
            <a:ext cx="3325800" cy="3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Combined planetary gearbox and belt system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Gearbox reduction = </a:t>
            </a:r>
            <a:r>
              <a:rPr b="1" lang="en" sz="1700"/>
              <a:t>5:1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Pulley reduction = </a:t>
            </a:r>
            <a:r>
              <a:rPr b="1" lang="en" sz="1700"/>
              <a:t>2.5:1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Reduces projected backlash </a:t>
            </a:r>
            <a:r>
              <a:rPr lang="en" sz="1700"/>
              <a:t>from gearbox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Continuous output torque: </a:t>
            </a:r>
            <a:r>
              <a:rPr b="1" lang="en" sz="1700"/>
              <a:t>2.46 N-m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Minimum feasible output force: </a:t>
            </a:r>
            <a:r>
              <a:rPr b="1" lang="en" sz="1700"/>
              <a:t>8.52 N</a:t>
            </a:r>
            <a:endParaRPr b="1" sz="17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425" y="1055850"/>
            <a:ext cx="4440535" cy="37828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52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Transmission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265150" y="1441200"/>
            <a:ext cx="2861700" cy="3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Friction</a:t>
            </a:r>
            <a:r>
              <a:rPr lang="en" sz="1700"/>
              <a:t> fit keys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Keyed pulleys and connecting link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XL Belt profile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shafts mounted with 2 roller bearings</a:t>
            </a:r>
            <a:endParaRPr sz="17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525" y="1193725"/>
            <a:ext cx="5516449" cy="373065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578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Transmission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199900" y="1426250"/>
            <a:ext cx="3398400" cy="32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Maximum projected backlash at end effector: </a:t>
            </a:r>
            <a:r>
              <a:rPr b="1" lang="en" sz="1700"/>
              <a:t>0.31 mm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Absorbed by magnetic coupling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Maximum reflected inertia at end effector: </a:t>
            </a:r>
            <a:r>
              <a:rPr b="1" lang="en" sz="1700"/>
              <a:t>32.0 g-cm</a:t>
            </a:r>
            <a:r>
              <a:rPr b="1" baseline="30000" lang="en" sz="1700"/>
              <a:t>2</a:t>
            </a:r>
            <a:r>
              <a:rPr lang="en" sz="1700"/>
              <a:t>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Concentrated in one location</a:t>
            </a:r>
            <a:endParaRPr sz="1700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725" y="1113900"/>
            <a:ext cx="5070426" cy="3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52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Belt Tensioning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228875" y="1441200"/>
            <a:ext cx="3057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Gearboxes mounted to slotted sled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Tighten red screw to set distance and tension in belt</a:t>
            </a:r>
            <a:endParaRPr sz="17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375" y="1179225"/>
            <a:ext cx="5516450" cy="33673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Base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20mm rail 80/20 Construction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Off the shelf components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Mounts robot and all electronics</a:t>
            </a:r>
            <a:endParaRPr sz="170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300" y="2643875"/>
            <a:ext cx="3026700" cy="24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638" y="480775"/>
            <a:ext cx="3002362" cy="216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729450" y="1318650"/>
            <a:ext cx="420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Magnet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729450" y="2078875"/>
            <a:ext cx="420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LOW FRICTION: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free motion, the user should experience no more than 0.22 lbs or 100 g of inertia.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finger speeds up to 150mm/s or 5.9 in/s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HIGH SHEAR STRENGTH: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the user is interacting with a virtual wall, the device will be able to respond with a stiffness of 1 N/mm or 5.71 lbs/in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582" y="2694629"/>
            <a:ext cx="2018928" cy="229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554" y="505325"/>
            <a:ext cx="2182975" cy="218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9450" y="1318650"/>
            <a:ext cx="452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Magnet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729450" y="2078875"/>
            <a:ext cx="3899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design uses two different polymagnets: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one on top has 1 inch diameter and a concentric magnet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bottom one has ½ inch diameter and the </a:t>
            </a:r>
            <a:r>
              <a:rPr lang="en"/>
              <a:t>poly-magnetism</a:t>
            </a:r>
            <a:r>
              <a:rPr lang="en"/>
              <a:t> is created by 7 smaller circles of </a:t>
            </a:r>
            <a:r>
              <a:rPr lang="en"/>
              <a:t>opposing</a:t>
            </a:r>
            <a:r>
              <a:rPr lang="en"/>
              <a:t> magnetism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future, we may integrate an air bearing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609" y="1606396"/>
            <a:ext cx="1678216" cy="23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000" y="3127702"/>
            <a:ext cx="1017380" cy="80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350" y="2859696"/>
            <a:ext cx="1827562" cy="160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763" y="1549050"/>
            <a:ext cx="1857511" cy="127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789725" y="545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 Architecture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4557" l="0" r="0" t="3564"/>
          <a:stretch/>
        </p:blipFill>
        <p:spPr>
          <a:xfrm>
            <a:off x="2009475" y="1207900"/>
            <a:ext cx="5711000" cy="39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7650" y="57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 - Wiring Diagram(</a:t>
            </a:r>
            <a:r>
              <a:rPr lang="en" sz="1822"/>
              <a:t>Only 1 Odrive shown)</a:t>
            </a:r>
            <a:endParaRPr sz="1822"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593" y="1181900"/>
            <a:ext cx="5603281" cy="38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950" y="3543235"/>
            <a:ext cx="2117936" cy="1308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1"/>
          <p:cNvCxnSpPr/>
          <p:nvPr/>
        </p:nvCxnSpPr>
        <p:spPr>
          <a:xfrm flipH="1" rot="10800000">
            <a:off x="2442573" y="2710030"/>
            <a:ext cx="2883900" cy="8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1"/>
          <p:cNvCxnSpPr/>
          <p:nvPr/>
        </p:nvCxnSpPr>
        <p:spPr>
          <a:xfrm flipH="1" rot="10800000">
            <a:off x="2648601" y="2721730"/>
            <a:ext cx="2742300" cy="8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350" y="3977425"/>
            <a:ext cx="1565175" cy="10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44400" y="3977425"/>
            <a:ext cx="1565175" cy="10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Challenge Overview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Mechanical Design Overview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Mechanical Design Focus Areas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Control System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System: Communication</a:t>
            </a:r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UART communication through Raspberry Pi and Odrive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frequency by using serial port from Raspberry Pi is approximately 800 Hz which increase 33 % from using computer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With latency 0.2 ms to 1 ms depends on the character we send from Raspberry Pi to Odrive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727650" y="55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System: Control Theory: Walls </a:t>
            </a:r>
            <a:r>
              <a:rPr lang="en"/>
              <a:t>– Passive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5475"/>
            <a:ext cx="8839198" cy="37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727650" y="55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System: Control Theory </a:t>
            </a:r>
            <a:r>
              <a:rPr lang="en"/>
              <a:t>– Passive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5475"/>
            <a:ext cx="7969570" cy="374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727650" y="55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System: Control Theory – Passive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5475"/>
            <a:ext cx="8006085" cy="374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727650" y="55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System: Control Theory – Active</a:t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5475"/>
            <a:ext cx="8839201" cy="3713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Slides</a:t>
            </a:r>
            <a:endParaRPr/>
          </a:p>
        </p:txBody>
      </p:sp>
      <p:sp>
        <p:nvSpPr>
          <p:cNvPr id="255" name="Google Shape;255;p3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727650" y="614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 Number Plot</a:t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475" y="1273575"/>
            <a:ext cx="4737040" cy="368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727650" y="58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 Plot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450" y="1121125"/>
            <a:ext cx="5085499" cy="39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727650" y="57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Backlash Plot</a:t>
            </a:r>
            <a:endParaRPr/>
          </a:p>
        </p:txBody>
      </p:sp>
      <p:pic>
        <p:nvPicPr>
          <p:cNvPr id="275" name="Google Shape;275;p40"/>
          <p:cNvPicPr preferRelativeResize="0"/>
          <p:nvPr/>
        </p:nvPicPr>
        <p:blipFill rotWithShape="1">
          <a:blip r:embed="rId3">
            <a:alphaModFix/>
          </a:blip>
          <a:srcRect b="0" l="0" r="803" t="0"/>
          <a:stretch/>
        </p:blipFill>
        <p:spPr>
          <a:xfrm>
            <a:off x="1985775" y="1110525"/>
            <a:ext cx="5130974" cy="39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727650" y="60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Plot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588" y="1142900"/>
            <a:ext cx="4988827" cy="38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Overview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Move 2 points around in a plane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Provide force to user through magnet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User can interact with various virtual objects through display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Robot can track location of 1 or 2 fingers</a:t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727650" y="614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Plot</a:t>
            </a:r>
            <a:endParaRPr/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13" y="1150150"/>
            <a:ext cx="5038374" cy="382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727800" y="5714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Inertia Plot</a:t>
            </a:r>
            <a:endParaRPr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750" y="1106625"/>
            <a:ext cx="5035684" cy="3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Requirements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Continuous 6N at the end effector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Moving speed up to 150 mm/s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Wall stiffness of 1N/mm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Motor Selection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BLY172D-24V-2000 from Anaheim Automation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Continues torque 0.2N-m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Torque const. 0.055 N-m/A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Continuous speed 2000 rpm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Motor inertia 48.018472 g-cm2</a:t>
            </a:r>
            <a:endParaRPr sz="170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775" y="2024525"/>
            <a:ext cx="2857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Gearbox Selection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685925" y="2006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GBPS-0401-CS-005 </a:t>
            </a:r>
            <a:r>
              <a:rPr lang="en" sz="1700"/>
              <a:t>from Anaheim Automation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Gear ratio: 5:1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Continuous output torque: 8 N- 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Max input speed 6000 rpm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Backlash 0.1 degree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Efficiency 95%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(4:1 out of stock)</a:t>
            </a:r>
            <a:endParaRPr sz="17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975" y="2006338"/>
            <a:ext cx="28575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Encoder Selection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94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AMT102-V from CUI Devices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Quadrature resolutions 2048 PPR(</a:t>
            </a: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Pulses Per Revolution)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Counts Per Revolution 2048*4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Creates linear resolution of 28 μm at end effector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325" y="1798075"/>
            <a:ext cx="27241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371" y="3194100"/>
            <a:ext cx="2900700" cy="15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Tablet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589175" y="2078875"/>
            <a:ext cx="41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10” x 7” Display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Plan to run tablet off of Raspberry Pi, but can move to Android OS with same tablet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Refresh rate currently unknown-will characterize</a:t>
            </a:r>
            <a:endParaRPr sz="17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075" y="1463850"/>
            <a:ext cx="3967051" cy="2680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7650" y="578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r>
              <a:rPr lang="en"/>
              <a:t>Overview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625" y="1302500"/>
            <a:ext cx="4934849" cy="3587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265150" y="1441200"/>
            <a:ext cx="3057600" cy="3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motors fixed on the frame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Symmetric 2R linkages to create 4DOF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80/20 Frame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